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20" r:id="rId4"/>
  </p:sldMasterIdLst>
  <p:notesMasterIdLst>
    <p:notesMasterId r:id="rId10"/>
  </p:notesMasterIdLst>
  <p:handoutMasterIdLst>
    <p:handoutMasterId r:id="rId11"/>
  </p:handoutMasterIdLst>
  <p:sldIdLst>
    <p:sldId id="272" r:id="rId5"/>
    <p:sldId id="257" r:id="rId6"/>
    <p:sldId id="262" r:id="rId7"/>
    <p:sldId id="273" r:id="rId8"/>
    <p:sldId id="274" r:id="rId9"/>
  </p:sldIdLst>
  <p:sldSz cx="12192000" cy="6858000"/>
  <p:notesSz cx="6858000" cy="9144000"/>
  <p:defaultTextStyle>
    <a:defPPr rtl="0"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E82B954-F64F-1ECA-B84E-A49596618727}" v="45" dt="2022-08-06T00:24:43.404"/>
    <p1510:client id="{37470BF1-A11E-44A2-ADE7-F4FE3633B958}" v="568" dt="2022-08-06T00:25:51.627"/>
    <p1510:client id="{AEBE91F8-9B05-A962-87B4-E6DDB5727FB1}" v="3" dt="2022-09-02T22:35:49.14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85BE263C-DBD7-4A20-BB59-AAB30ACAA65A}" styleName="Estilo Médio 3 - Destaqu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A107856-5554-42FB-B03E-39F5DBC370BA}" styleName="Estilo Médio 4 - Destaque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69CF1AB2-1976-4502-BF36-3FF5EA218861}" styleName="Estilo Médio 4 - Destaqu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0" autoAdjust="0"/>
    <p:restoredTop sz="93202" autoAdjust="0"/>
  </p:normalViewPr>
  <p:slideViewPr>
    <p:cSldViewPr snapToGrid="0">
      <p:cViewPr varScale="1">
        <p:scale>
          <a:sx n="114" d="100"/>
          <a:sy n="114" d="100"/>
        </p:scale>
        <p:origin x="30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89" d="100"/>
          <a:sy n="89" d="100"/>
        </p:scale>
        <p:origin x="3786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>
            <a:extLst>
              <a:ext uri="{FF2B5EF4-FFF2-40B4-BE49-F238E27FC236}">
                <a16:creationId xmlns:a16="http://schemas.microsoft.com/office/drawing/2014/main" id="{929936EA-76EA-4221-8F79-E7A85217C72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PT"/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F6BB2721-330D-446A-8732-9A69CC39DB3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88DDDB5-72D6-4293-B09E-A4BAFB040DBF}" type="datetime1">
              <a:rPr lang="pt-PT" smtClean="0"/>
              <a:t>02/09/2022</a:t>
            </a:fld>
            <a:endParaRPr lang="pt-PT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D67CC218-3D7F-4C82-93BF-E6D7A30D04C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AA108813-25C8-4783-86F8-C303C23D230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1F476CCE-055B-4338-9905-78081F969A94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1058452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PT" noProof="0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A53E987-0A7D-4D72-81F6-1450773A51A5}" type="datetime1">
              <a:rPr lang="pt-PT" noProof="0" smtClean="0"/>
              <a:t>02/09/2022</a:t>
            </a:fld>
            <a:endParaRPr lang="pt-PT" noProof="0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PT" noProof="0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842455A-0D23-4EAB-9AF9-2CC2B3066B0A}" type="slidenum">
              <a:rPr lang="pt-PT" noProof="0" smtClean="0"/>
              <a:t>‹#›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390436849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0842455A-0D23-4EAB-9AF9-2CC2B3066B0A}" type="slidenum">
              <a:rPr lang="pt-PT" smtClean="0"/>
              <a:t>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573317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0842455A-0D23-4EAB-9AF9-2CC2B3066B0A}" type="slidenum">
              <a:rPr lang="pt-PT" smtClean="0"/>
              <a:t>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317807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0842455A-0D23-4EAB-9AF9-2CC2B3066B0A}" type="slidenum">
              <a:rPr lang="pt-PT" smtClean="0"/>
              <a:t>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442710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0842455A-0D23-4EAB-9AF9-2CC2B3066B0A}" type="slidenum">
              <a:rPr lang="pt-PT" smtClean="0"/>
              <a:t>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688883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0842455A-0D23-4EAB-9AF9-2CC2B3066B0A}" type="slidenum">
              <a:rPr lang="pt-PT" smtClean="0"/>
              <a:t>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390153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Marcador de Posição da Imagem 11">
            <a:extLst>
              <a:ext uri="{FF2B5EF4-FFF2-40B4-BE49-F238E27FC236}">
                <a16:creationId xmlns:a16="http://schemas.microsoft.com/office/drawing/2014/main" id="{8CE0AB24-7427-4E0C-9E7C-B642B3170AF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400800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2" name="Marcador de Posição da Data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PT" noProof="0"/>
              <a:t>20XX</a:t>
            </a:r>
          </a:p>
        </p:txBody>
      </p:sp>
      <p:sp>
        <p:nvSpPr>
          <p:cNvPr id="3" name="Marcador de Posição do Rodapé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noProof="0"/>
              <a:t>Texto de Rodapé de Exemplo</a:t>
            </a:r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pt-PT" noProof="0" smtClean="0"/>
              <a:t>‹#›</a:t>
            </a:fld>
            <a:endParaRPr lang="pt-PT" noProof="0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CE30A2A8-DADD-44CC-B8A3-9BFFD5E76B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118981"/>
            <a:ext cx="7537703" cy="2462667"/>
          </a:xfrm>
          <a:solidFill>
            <a:schemeClr val="bg1">
              <a:alpha val="93000"/>
            </a:schemeClr>
          </a:solidFill>
        </p:spPr>
        <p:txBody>
          <a:bodyPr lIns="822960" tIns="731520" rtlCol="0" anchor="t" anchorCtr="0">
            <a:normAutofit/>
          </a:bodyPr>
          <a:lstStyle/>
          <a:p>
            <a:pPr rtl="0"/>
            <a:r>
              <a:rPr lang="pt-PT" sz="5400" noProof="0">
                <a:solidFill>
                  <a:schemeClr val="tx1"/>
                </a:solidFill>
              </a:rPr>
              <a:t>Clique para editar o estilo de título do Modelo Global</a:t>
            </a:r>
          </a:p>
        </p:txBody>
      </p:sp>
      <p:sp>
        <p:nvSpPr>
          <p:cNvPr id="9" name="Subtítulo 2">
            <a:extLst>
              <a:ext uri="{FF2B5EF4-FFF2-40B4-BE49-F238E27FC236}">
                <a16:creationId xmlns:a16="http://schemas.microsoft.com/office/drawing/2014/main" id="{79DF17D8-A326-44D6-A77D-42DA99E927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4841" y="4735799"/>
            <a:ext cx="6470693" cy="605256"/>
          </a:xfrm>
        </p:spPr>
        <p:txBody>
          <a:bodyPr rtlCol="0"/>
          <a:lstStyle/>
          <a:p>
            <a:pPr rtl="0"/>
            <a:r>
              <a:rPr lang="pt-PT" noProof="0">
                <a:solidFill>
                  <a:schemeClr val="tx1"/>
                </a:solidFill>
              </a:rPr>
              <a:t>Clique para editar o estilo de subtítulo do Modelo Global</a:t>
            </a:r>
          </a:p>
        </p:txBody>
      </p:sp>
    </p:spTree>
    <p:extLst>
      <p:ext uri="{BB962C8B-B14F-4D97-AF65-F5344CB8AC3E}">
        <p14:creationId xmlns:p14="http://schemas.microsoft.com/office/powerpoint/2010/main" val="485679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Tri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/>
          <p:cNvSpPr>
            <a:spLocks noGrp="1"/>
          </p:cNvSpPr>
          <p:nvPr>
            <p:ph type="title" hasCustomPrompt="1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 hasCustomPrompt="1"/>
          </p:nvPr>
        </p:nvSpPr>
        <p:spPr>
          <a:xfrm>
            <a:off x="1188720" y="2057400"/>
            <a:ext cx="3200400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 hasCustomPrompt="1"/>
          </p:nvPr>
        </p:nvSpPr>
        <p:spPr>
          <a:xfrm>
            <a:off x="1188720" y="2958274"/>
            <a:ext cx="3200400" cy="2910821"/>
          </a:xfrm>
        </p:spPr>
        <p:txBody>
          <a:bodyPr rtlCol="0"/>
          <a:lstStyle>
            <a:lvl1pPr marL="227013" indent="-227013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1pPr>
            <a:lvl2pPr marL="486918" indent="-28575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2pPr>
            <a:lvl3pPr marL="669798" indent="-28575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3pPr>
            <a:lvl4pPr marL="852678" indent="-28575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4pPr>
            <a:lvl5pPr marL="1035558" indent="-28575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5" name="Marcador de Posição do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4572000" y="2051331"/>
            <a:ext cx="3200400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6" name="Marcador de Posição de Conteúdo 5"/>
          <p:cNvSpPr>
            <a:spLocks noGrp="1"/>
          </p:cNvSpPr>
          <p:nvPr>
            <p:ph sz="quarter" idx="4" hasCustomPrompt="1"/>
          </p:nvPr>
        </p:nvSpPr>
        <p:spPr>
          <a:xfrm>
            <a:off x="4572000" y="2952204"/>
            <a:ext cx="3200400" cy="2910821"/>
          </a:xfrm>
        </p:spPr>
        <p:txBody>
          <a:bodyPr rtlCol="0"/>
          <a:lstStyle>
            <a:lvl1pPr marL="227013" indent="-227013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1pPr>
            <a:lvl2pPr marL="486918" indent="-28575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2pPr>
            <a:lvl3pPr marL="669798" indent="-28575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3pPr>
            <a:lvl4pPr marL="852678" indent="-28575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4pPr>
            <a:lvl5pPr marL="1035558" indent="-28575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13" name="Marcador de Posição do Texto 4">
            <a:extLst>
              <a:ext uri="{FF2B5EF4-FFF2-40B4-BE49-F238E27FC236}">
                <a16:creationId xmlns:a16="http://schemas.microsoft.com/office/drawing/2014/main" id="{9721C62B-6826-4C4A-B41E-814C63BA513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955280" y="2057400"/>
            <a:ext cx="3200400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14" name="Marcador de Posição de Conteúdo 5">
            <a:extLst>
              <a:ext uri="{FF2B5EF4-FFF2-40B4-BE49-F238E27FC236}">
                <a16:creationId xmlns:a16="http://schemas.microsoft.com/office/drawing/2014/main" id="{9F5CD2DF-69E0-48BA-AFAC-83EFCE2ACC89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7955280" y="2958273"/>
            <a:ext cx="3200400" cy="2910821"/>
          </a:xfrm>
        </p:spPr>
        <p:txBody>
          <a:bodyPr rtlCol="0"/>
          <a:lstStyle>
            <a:lvl1pPr marL="227013" indent="-227013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1pPr>
            <a:lvl2pPr marL="486918" indent="-28575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2pPr>
            <a:lvl3pPr marL="669798" indent="-28575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3pPr>
            <a:lvl4pPr marL="852678" indent="-28575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4pPr>
            <a:lvl5pPr marL="1035558" indent="-28575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11" name="Marcador de Posição do Rodapé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noProof="0"/>
              <a:t>Texto de Rodapé de Exemplo</a:t>
            </a:r>
          </a:p>
        </p:txBody>
      </p:sp>
      <p:sp>
        <p:nvSpPr>
          <p:cNvPr id="2" name="Marcador de Posição da Data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PT" noProof="0"/>
              <a:t>20XX</a:t>
            </a:r>
          </a:p>
        </p:txBody>
      </p:sp>
      <p:sp>
        <p:nvSpPr>
          <p:cNvPr id="12" name="Marcador de Posição do Número do Diapositivo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pt-PT" noProof="0" smtClean="0"/>
              <a:t>‹#›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22335129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Resu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tângulo 11">
            <a:extLst>
              <a:ext uri="{FF2B5EF4-FFF2-40B4-BE49-F238E27FC236}">
                <a16:creationId xmlns:a16="http://schemas.microsoft.com/office/drawing/2014/main" id="{9E592754-9FDD-4637-8931-8898DCEA2DAF}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33DE7C46-EBCB-4558-B868-C6E743BAE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07474" y="1238442"/>
            <a:ext cx="3635926" cy="43557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5EDD7626-E6F6-463F-8041-E2EC32830F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8648" y="1419273"/>
            <a:ext cx="3153580" cy="1358188"/>
          </a:xfrm>
        </p:spPr>
        <p:txBody>
          <a:bodyPr rtlCol="0">
            <a:normAutofit/>
          </a:bodyPr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pt-PT" sz="3600" noProof="0">
                <a:solidFill>
                  <a:schemeClr val="tx1"/>
                </a:solidFill>
              </a:rPr>
              <a:t>Clique para editar o estilo de título do Modelo Global</a:t>
            </a:r>
          </a:p>
        </p:txBody>
      </p:sp>
      <p:cxnSp>
        <p:nvCxnSpPr>
          <p:cNvPr id="8" name="Conexão Reta 7">
            <a:extLst>
              <a:ext uri="{FF2B5EF4-FFF2-40B4-BE49-F238E27FC236}">
                <a16:creationId xmlns:a16="http://schemas.microsoft.com/office/drawing/2014/main" id="{4D4A9276-3942-47EA-B16C-FEF66FB6F2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1092128" y="2865016"/>
            <a:ext cx="29260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Marcador de Posição de Conteúdo 2">
            <a:extLst>
              <a:ext uri="{FF2B5EF4-FFF2-40B4-BE49-F238E27FC236}">
                <a16:creationId xmlns:a16="http://schemas.microsoft.com/office/drawing/2014/main" id="{611DABEC-17D7-4DA3-9DEA-F5D74509D3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8648" y="2978254"/>
            <a:ext cx="3153580" cy="2444238"/>
          </a:xfrm>
        </p:spPr>
        <p:txBody>
          <a:bodyPr lIns="91440" rtlCol="0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marL="0" lvl="0" indent="0" rtl="0">
              <a:lnSpc>
                <a:spcPct val="100000"/>
              </a:lnSpc>
              <a:buNone/>
            </a:pPr>
            <a:r>
              <a:rPr lang="pt-PT" sz="1600" noProof="0">
                <a:solidFill>
                  <a:schemeClr val="tx1"/>
                </a:solidFill>
              </a:rPr>
              <a:t>Clique para editar os estilos do texto de Modelo Global</a:t>
            </a:r>
          </a:p>
        </p:txBody>
      </p:sp>
      <p:sp>
        <p:nvSpPr>
          <p:cNvPr id="13" name="Marcador de Posição da Imagem 12">
            <a:extLst>
              <a:ext uri="{FF2B5EF4-FFF2-40B4-BE49-F238E27FC236}">
                <a16:creationId xmlns:a16="http://schemas.microsoft.com/office/drawing/2014/main" id="{0A5B6691-D26A-472B-BB73-55A4E0649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72584" y="1234440"/>
            <a:ext cx="3264408" cy="4352544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14" name="Marcador de Posição da Imagem 12">
            <a:extLst>
              <a:ext uri="{FF2B5EF4-FFF2-40B4-BE49-F238E27FC236}">
                <a16:creationId xmlns:a16="http://schemas.microsoft.com/office/drawing/2014/main" id="{BF1FB629-3697-40BE-A9E2-962CC86418D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275320" y="1234440"/>
            <a:ext cx="3264408" cy="4352544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3" name="Marcador de Posição do Rodapé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noProof="0"/>
              <a:t>Texto de Rodapé de Exemplo</a:t>
            </a:r>
          </a:p>
        </p:txBody>
      </p:sp>
      <p:sp>
        <p:nvSpPr>
          <p:cNvPr id="2" name="Marcador de Posição da Data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PT" noProof="0"/>
              <a:t>DE 20XX</a:t>
            </a:r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pt-PT" noProof="0" smtClean="0"/>
              <a:t>‹#›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39272690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Obrig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tângulo 11">
            <a:extLst>
              <a:ext uri="{FF2B5EF4-FFF2-40B4-BE49-F238E27FC236}">
                <a16:creationId xmlns:a16="http://schemas.microsoft.com/office/drawing/2014/main" id="{B4E322D5-1CC3-400A-A187-55543F0E8B93}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Título 13">
            <a:extLst>
              <a:ext uri="{FF2B5EF4-FFF2-40B4-BE49-F238E27FC236}">
                <a16:creationId xmlns:a16="http://schemas.microsoft.com/office/drawing/2014/main" id="{EAD2187F-4097-47C0-8330-56262D32831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9485" y="634946"/>
            <a:ext cx="3690257" cy="1450757"/>
          </a:xfrm>
        </p:spPr>
        <p:txBody>
          <a:bodyPr rtlCol="0">
            <a:normAutofit/>
          </a:bodyPr>
          <a:lstStyle/>
          <a:p>
            <a:pPr rtl="0"/>
            <a:r>
              <a:rPr lang="pt-PT" noProof="0"/>
              <a:t>Clique para editar o estilo de título do Modelo Global</a:t>
            </a:r>
          </a:p>
        </p:txBody>
      </p:sp>
      <p:cxnSp>
        <p:nvCxnSpPr>
          <p:cNvPr id="8" name="Conexão Reta 7">
            <a:extLst>
              <a:ext uri="{FF2B5EF4-FFF2-40B4-BE49-F238E27FC236}">
                <a16:creationId xmlns:a16="http://schemas.microsoft.com/office/drawing/2014/main" id="{10523EF1-B104-45FE-925A-5C7906FA18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7942633" y="2250460"/>
            <a:ext cx="34747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Marcador de Posição da Imagem 10">
            <a:extLst>
              <a:ext uri="{FF2B5EF4-FFF2-40B4-BE49-F238E27FC236}">
                <a16:creationId xmlns:a16="http://schemas.microsoft.com/office/drawing/2014/main" id="{FA958037-C140-4697-8EAF-21C950A0EC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0936" y="640080"/>
            <a:ext cx="6912864" cy="5312664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9" name="Marcador de Posição de Conteúdo 14">
            <a:extLst>
              <a:ext uri="{FF2B5EF4-FFF2-40B4-BE49-F238E27FC236}">
                <a16:creationId xmlns:a16="http://schemas.microsoft.com/office/drawing/2014/main" id="{44613BB0-E0E0-4B1C-9926-EBE53B5420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59485" y="2407436"/>
            <a:ext cx="3690257" cy="3461658"/>
          </a:xfrm>
        </p:spPr>
        <p:txBody>
          <a:bodyPr rtlCol="0">
            <a:normAutofit/>
          </a:bodyPr>
          <a:lstStyle/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3" name="Marcador de Posição do Rodapé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noProof="0"/>
              <a:t>Texto de Rodapé de Exemplo</a:t>
            </a:r>
          </a:p>
        </p:txBody>
      </p:sp>
      <p:sp>
        <p:nvSpPr>
          <p:cNvPr id="2" name="Marcador de Posição da Data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PT" noProof="0"/>
              <a:t>20XX</a:t>
            </a:r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pt-PT" noProof="0" smtClean="0"/>
              <a:t>‹#›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36315214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cçã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tângulo 11">
            <a:extLst>
              <a:ext uri="{FF2B5EF4-FFF2-40B4-BE49-F238E27FC236}">
                <a16:creationId xmlns:a16="http://schemas.microsoft.com/office/drawing/2014/main" id="{68810136-7130-4D10-A77D-0A7BA878209B}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097280" y="758952"/>
            <a:ext cx="10058400" cy="3566160"/>
          </a:xfrm>
        </p:spPr>
        <p:txBody>
          <a:bodyPr rtlCol="0"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 hasCustomPrompt="1"/>
          </p:nvPr>
        </p:nvSpPr>
        <p:spPr>
          <a:xfrm>
            <a:off x="1097280" y="4663440"/>
            <a:ext cx="10058400" cy="1143000"/>
          </a:xfrm>
        </p:spPr>
        <p:txBody>
          <a:bodyPr lIns="91440" rIns="91440" rtlCol="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cxnSp>
        <p:nvCxnSpPr>
          <p:cNvPr id="9" name="Conexão Reta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Marcador de Posição da Data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PT" noProof="0"/>
              <a:t>20XX</a:t>
            </a:r>
          </a:p>
        </p:txBody>
      </p:sp>
      <p:sp>
        <p:nvSpPr>
          <p:cNvPr id="8" name="Marcador de Posição do Rodapé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noProof="0"/>
              <a:t>Texto de Rodapé de Exemplo</a:t>
            </a:r>
          </a:p>
        </p:txBody>
      </p:sp>
      <p:sp>
        <p:nvSpPr>
          <p:cNvPr id="11" name="Marcador de Posição do Número do Diapositivo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pt-PT" noProof="0" smtClean="0"/>
              <a:t>‹#›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18263110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/>
          <p:cNvSpPr>
            <a:spLocks noGrp="1"/>
          </p:cNvSpPr>
          <p:nvPr>
            <p:ph type="title" hasCustomPrompt="1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sz="half" idx="1" hasCustomPrompt="1"/>
          </p:nvPr>
        </p:nvSpPr>
        <p:spPr>
          <a:xfrm>
            <a:off x="1188720" y="2120900"/>
            <a:ext cx="4639736" cy="3748193"/>
          </a:xfrm>
        </p:spPr>
        <p:txBody>
          <a:bodyPr rtlCol="0"/>
          <a:lstStyle/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 hasCustomPrompt="1"/>
          </p:nvPr>
        </p:nvSpPr>
        <p:spPr>
          <a:xfrm>
            <a:off x="6515944" y="2120900"/>
            <a:ext cx="4639736" cy="3748194"/>
          </a:xfrm>
        </p:spPr>
        <p:txBody>
          <a:bodyPr rtlCol="0"/>
          <a:lstStyle/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2" name="Marcador de Posição da Data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PT" noProof="0"/>
              <a:t>20XX</a:t>
            </a:r>
          </a:p>
        </p:txBody>
      </p:sp>
      <p:sp>
        <p:nvSpPr>
          <p:cNvPr id="9" name="Marcador de Posição do Rodapé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noProof="0"/>
              <a:t>Texto de Rodapé de Exemplo</a:t>
            </a:r>
          </a:p>
        </p:txBody>
      </p:sp>
      <p:sp>
        <p:nvSpPr>
          <p:cNvPr id="10" name="Marcador de Posição do Número do Diapositivo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pt-PT" noProof="0" smtClean="0"/>
              <a:t>‹#›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8267555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EBD637E5-EBAC-4C88-BDAB-D589FAE7B950}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Marcador de Posição da Data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PT" noProof="0"/>
              <a:t>20XX</a:t>
            </a:r>
          </a:p>
        </p:txBody>
      </p:sp>
      <p:sp>
        <p:nvSpPr>
          <p:cNvPr id="3" name="Marcador de Posição do Rodapé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noProof="0"/>
              <a:t>Texto de Rodapé de Exemplo</a:t>
            </a:r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pt-PT" noProof="0" smtClean="0"/>
              <a:t>‹#›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24756676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643466" y="786383"/>
            <a:ext cx="3517567" cy="2093975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 hasCustomPrompt="1"/>
          </p:nvPr>
        </p:nvSpPr>
        <p:spPr>
          <a:xfrm>
            <a:off x="5458984" y="812799"/>
            <a:ext cx="5928344" cy="5294757"/>
          </a:xfrm>
        </p:spPr>
        <p:txBody>
          <a:bodyPr rtlCol="0"/>
          <a:lstStyle/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643465" y="3043050"/>
            <a:ext cx="3517567" cy="3064505"/>
          </a:xfrm>
        </p:spPr>
        <p:txBody>
          <a:bodyPr lIns="91440" rIns="91440" rtlCol="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r>
              <a:rPr lang="pt-PT" noProof="0"/>
              <a:t>DE 20XX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 rtlCol="0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pt-PT" noProof="0"/>
              <a:t>Texto de Rodapé de Exemplo</a:t>
            </a:r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A98EE3D-8CD1-4C3F-BD1C-C98C9596463C}" type="slidenum">
              <a:rPr lang="pt-PT" noProof="0" smtClean="0"/>
              <a:pPr rtl="0"/>
              <a:t>‹#›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124712802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Marcador de Posição da Imagem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097279" y="4799362"/>
            <a:ext cx="10113645" cy="743682"/>
          </a:xfrm>
        </p:spPr>
        <p:txBody>
          <a:bodyPr tIns="0" bIns="0" rtlCol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 rtlCol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pt-PT" noProof="0"/>
              <a:t>20XX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 rtlCol="0"/>
          <a:lstStyle/>
          <a:p>
            <a:pPr algn="l" rtl="0"/>
            <a:r>
              <a:rPr lang="pt-PT" noProof="0"/>
              <a:t>Texto de Rodapé de Exemplo</a:t>
            </a:r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pt-PT" noProof="0" smtClean="0"/>
              <a:t>‹#›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40836630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tângulo 13">
            <a:extLst>
              <a:ext uri="{FF2B5EF4-FFF2-40B4-BE49-F238E27FC236}">
                <a16:creationId xmlns:a16="http://schemas.microsoft.com/office/drawing/2014/main" id="{EC34A642-8E00-4F15-9BE5-FED7F68AA98B}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EF018FF3-9740-4BA5-8515-EBFCC62322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848600" y="643467"/>
            <a:ext cx="3635926" cy="511386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noProof="0"/>
          </a:p>
        </p:txBody>
      </p:sp>
      <p:cxnSp>
        <p:nvCxnSpPr>
          <p:cNvPr id="11" name="Conexão Reta 10">
            <a:extLst>
              <a:ext uri="{FF2B5EF4-FFF2-40B4-BE49-F238E27FC236}">
                <a16:creationId xmlns:a16="http://schemas.microsoft.com/office/drawing/2014/main" id="{89BEFBB5-382E-4634-9782-68859DEE12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8173792" y="2660530"/>
            <a:ext cx="29260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ítulo 8">
            <a:extLst>
              <a:ext uri="{FF2B5EF4-FFF2-40B4-BE49-F238E27FC236}">
                <a16:creationId xmlns:a16="http://schemas.microsoft.com/office/drawing/2014/main" id="{CE069499-3ED9-4F5B-ADC9-5EBFC522E9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81400" y="1118014"/>
            <a:ext cx="3379080" cy="1450757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PT" noProof="0"/>
              <a:t>Clique para adicionar um título</a:t>
            </a:r>
          </a:p>
        </p:txBody>
      </p:sp>
      <p:sp>
        <p:nvSpPr>
          <p:cNvPr id="15" name="Marcador de Posição da Imagem 14">
            <a:extLst>
              <a:ext uri="{FF2B5EF4-FFF2-40B4-BE49-F238E27FC236}">
                <a16:creationId xmlns:a16="http://schemas.microsoft.com/office/drawing/2014/main" id="{04052F90-8192-445D-854C-F144C7CFAC7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0080" y="640080"/>
            <a:ext cx="3273552" cy="2395728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16" name="Marcador de Posição da Imagem 14">
            <a:extLst>
              <a:ext uri="{FF2B5EF4-FFF2-40B4-BE49-F238E27FC236}">
                <a16:creationId xmlns:a16="http://schemas.microsoft.com/office/drawing/2014/main" id="{51433AC9-3FFE-4C0D-A905-A0CB48FB81A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251960" y="640080"/>
            <a:ext cx="3273552" cy="2395728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17" name="Marcador de Posição da Imagem 14">
            <a:extLst>
              <a:ext uri="{FF2B5EF4-FFF2-40B4-BE49-F238E27FC236}">
                <a16:creationId xmlns:a16="http://schemas.microsoft.com/office/drawing/2014/main" id="{5054A368-7C94-4623-8670-651AAB51F2B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40080" y="3364992"/>
            <a:ext cx="3273552" cy="2395728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18" name="Marcador de Posição da Imagem 14">
            <a:extLst>
              <a:ext uri="{FF2B5EF4-FFF2-40B4-BE49-F238E27FC236}">
                <a16:creationId xmlns:a16="http://schemas.microsoft.com/office/drawing/2014/main" id="{04D3A3D1-400C-4822-B959-96FF1469FD6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251960" y="3364992"/>
            <a:ext cx="3273552" cy="2395728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8" name="Marcador de Posição do Texto 7">
            <a:extLst>
              <a:ext uri="{FF2B5EF4-FFF2-40B4-BE49-F238E27FC236}">
                <a16:creationId xmlns:a16="http://schemas.microsoft.com/office/drawing/2014/main" id="{D8B04F02-660E-4770-B563-1D977AFF4C6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86408" y="2789067"/>
            <a:ext cx="3176587" cy="2706687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3" name="Marcador de Posição do Rodapé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noProof="0"/>
              <a:t>Texto de Rodapé de Exemplo</a:t>
            </a:r>
          </a:p>
        </p:txBody>
      </p:sp>
      <p:sp>
        <p:nvSpPr>
          <p:cNvPr id="2" name="Marcador de Posição da Data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PT" noProof="0"/>
              <a:t>20XX</a:t>
            </a:r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pt-PT" noProof="0" smtClean="0"/>
              <a:t>‹#›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32737758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9">
            <a:extLst>
              <a:ext uri="{FF2B5EF4-FFF2-40B4-BE49-F238E27FC236}">
                <a16:creationId xmlns:a16="http://schemas.microsoft.com/office/drawing/2014/main" id="{8832B6D9-0469-48A5-A85E-8C5D8EF86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pt-PT" noProof="0"/>
              <a:t>Clique para editar o estilo de título do Modelo Global</a:t>
            </a:r>
          </a:p>
        </p:txBody>
      </p:sp>
      <p:cxnSp>
        <p:nvCxnSpPr>
          <p:cNvPr id="7" name="Conexão Reta 6">
            <a:extLst>
              <a:ext uri="{FF2B5EF4-FFF2-40B4-BE49-F238E27FC236}">
                <a16:creationId xmlns:a16="http://schemas.microsoft.com/office/drawing/2014/main" id="{C8A8F00A-3EB2-4D4D-B4A7-990BB91D7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Marcador de Posição de Conteúdo 11">
            <a:extLst>
              <a:ext uri="{FF2B5EF4-FFF2-40B4-BE49-F238E27FC236}">
                <a16:creationId xmlns:a16="http://schemas.microsoft.com/office/drawing/2014/main" id="{4142A7E4-A56F-4FC2-A81D-36A83134A2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1" y="2108201"/>
            <a:ext cx="3557016" cy="3760891"/>
          </a:xfrm>
        </p:spPr>
        <p:txBody>
          <a:bodyPr rtlCol="0"/>
          <a:lstStyle/>
          <a:p>
            <a:pPr lvl="0" rtl="0"/>
            <a:r>
              <a:rPr lang="pt-PT" noProof="0"/>
              <a:t>Clique para editar os estilos do texto de Modelo Global</a:t>
            </a:r>
          </a:p>
        </p:txBody>
      </p:sp>
      <p:sp>
        <p:nvSpPr>
          <p:cNvPr id="13" name="Marcador de Posição da Imagem 12">
            <a:extLst>
              <a:ext uri="{FF2B5EF4-FFF2-40B4-BE49-F238E27FC236}">
                <a16:creationId xmlns:a16="http://schemas.microsoft.com/office/drawing/2014/main" id="{8A40EF35-BB21-4D3F-A9D6-2A92BFD0DD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74336" y="2112264"/>
            <a:ext cx="3035808" cy="1837944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14" name="Marcador de Posição da Imagem 12">
            <a:extLst>
              <a:ext uri="{FF2B5EF4-FFF2-40B4-BE49-F238E27FC236}">
                <a16:creationId xmlns:a16="http://schemas.microsoft.com/office/drawing/2014/main" id="{F7CE5DD4-B27E-482B-8208-FA5A7BBC9AC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974336" y="4032504"/>
            <a:ext cx="3035808" cy="1837944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15" name="Marcador de Posição da Imagem 12">
            <a:extLst>
              <a:ext uri="{FF2B5EF4-FFF2-40B4-BE49-F238E27FC236}">
                <a16:creationId xmlns:a16="http://schemas.microsoft.com/office/drawing/2014/main" id="{1F796570-D07C-4638-8B80-227A6EF1A08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10728" y="2112264"/>
            <a:ext cx="3035808" cy="3758184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3" name="Marcador de Posição do Rodapé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noProof="0"/>
              <a:t>Texto de Rodapé de Exemplo</a:t>
            </a:r>
          </a:p>
        </p:txBody>
      </p:sp>
      <p:sp>
        <p:nvSpPr>
          <p:cNvPr id="2" name="Marcador de Posição da Data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PT" noProof="0"/>
              <a:t>DE 20XX</a:t>
            </a:r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pt-PT" noProof="0" smtClean="0"/>
              <a:t>‹#›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24255243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ebra de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 descr="Tag=AccentColor&#10;Flavor=Dark&#10;Target=Fill">
            <a:extLst>
              <a:ext uri="{FF2B5EF4-FFF2-40B4-BE49-F238E27FC236}">
                <a16:creationId xmlns:a16="http://schemas.microsoft.com/office/drawing/2014/main" id="{17DBCCDB-B58C-45B3-9E63-49F7B0819260}"/>
              </a:ext>
            </a:extLst>
          </p:cNvPr>
          <p:cNvSpPr/>
          <p:nvPr userDrawn="1"/>
        </p:nvSpPr>
        <p:spPr bwMode="white">
          <a:xfrm>
            <a:off x="0" y="4953000"/>
            <a:ext cx="12192000" cy="1905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07B1649E-A273-4C2E-A9F2-D298718658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5197" y="5120640"/>
            <a:ext cx="10058400" cy="822960"/>
          </a:xfrm>
        </p:spPr>
        <p:txBody>
          <a:bodyPr rtlCol="0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PT" sz="3600" noProof="0">
                <a:solidFill>
                  <a:schemeClr val="bg1"/>
                </a:solidFill>
              </a:rPr>
              <a:t>Clique para editar o estilo de título do Modelo Global</a:t>
            </a:r>
          </a:p>
        </p:txBody>
      </p:sp>
      <p:sp>
        <p:nvSpPr>
          <p:cNvPr id="8" name="Subtítulo 2">
            <a:extLst>
              <a:ext uri="{FF2B5EF4-FFF2-40B4-BE49-F238E27FC236}">
                <a16:creationId xmlns:a16="http://schemas.microsoft.com/office/drawing/2014/main" id="{A72A6B42-C371-4562-8E40-9EE1906C85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5212" y="5943600"/>
            <a:ext cx="10058400" cy="543513"/>
          </a:xfrm>
        </p:spPr>
        <p:txBody>
          <a:bodyPr rtlCol="0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PT" sz="1500" noProof="0">
                <a:solidFill>
                  <a:schemeClr val="bg1"/>
                </a:solidFill>
              </a:rPr>
              <a:t>Clique para editar o estilo de subtítulo do Modelo Global</a:t>
            </a:r>
          </a:p>
        </p:txBody>
      </p:sp>
      <p:sp>
        <p:nvSpPr>
          <p:cNvPr id="13" name="Marcador de Posição da Imagem 12">
            <a:extLst>
              <a:ext uri="{FF2B5EF4-FFF2-40B4-BE49-F238E27FC236}">
                <a16:creationId xmlns:a16="http://schemas.microsoft.com/office/drawing/2014/main" id="{68504FFB-1664-4F66-BC31-100C8DD983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5000" y="640080"/>
            <a:ext cx="3544888" cy="3931920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14" name="Marcador de Posição da Imagem 12">
            <a:extLst>
              <a:ext uri="{FF2B5EF4-FFF2-40B4-BE49-F238E27FC236}">
                <a16:creationId xmlns:a16="http://schemas.microsoft.com/office/drawing/2014/main" id="{1B45578D-1855-4EC0-9E45-E1630D11ACA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43400" y="640080"/>
            <a:ext cx="3544888" cy="3931920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15" name="Marcador de Posição da Imagem 12">
            <a:extLst>
              <a:ext uri="{FF2B5EF4-FFF2-40B4-BE49-F238E27FC236}">
                <a16:creationId xmlns:a16="http://schemas.microsoft.com/office/drawing/2014/main" id="{C93482C2-6151-4050-9F16-9952B0A017A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028432" y="640080"/>
            <a:ext cx="3544888" cy="3931920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pt-PT" noProof="0"/>
              <a:t>Clique no ícone para adicionar uma imagem</a:t>
            </a:r>
          </a:p>
        </p:txBody>
      </p:sp>
    </p:spTree>
    <p:extLst>
      <p:ext uri="{BB962C8B-B14F-4D97-AF65-F5344CB8AC3E}">
        <p14:creationId xmlns:p14="http://schemas.microsoft.com/office/powerpoint/2010/main" val="4683922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 hasCustomPrompt="1"/>
          </p:nvPr>
        </p:nvSpPr>
        <p:spPr>
          <a:xfrm>
            <a:off x="1188720" y="2313432"/>
            <a:ext cx="9966960" cy="3670837"/>
          </a:xfrm>
        </p:spPr>
        <p:txBody>
          <a:bodyPr rtlCol="0"/>
          <a:lstStyle/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8" name="Marcador de Posição do Rodapé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noProof="0"/>
              <a:t>Texto de Rodapé de Exemplo</a:t>
            </a:r>
          </a:p>
        </p:txBody>
      </p:sp>
      <p:sp>
        <p:nvSpPr>
          <p:cNvPr id="7" name="Marcador de Posição da Data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PT" noProof="0"/>
              <a:t>DE 20XX</a:t>
            </a:r>
          </a:p>
        </p:txBody>
      </p:sp>
      <p:sp>
        <p:nvSpPr>
          <p:cNvPr id="9" name="Marcador de Posição do Número do Diapositivo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pt-PT" noProof="0" smtClean="0"/>
              <a:t>‹#›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1651786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it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tângulo 13">
            <a:extLst>
              <a:ext uri="{FF2B5EF4-FFF2-40B4-BE49-F238E27FC236}">
                <a16:creationId xmlns:a16="http://schemas.microsoft.com/office/drawing/2014/main" id="{F02F1891-1ACC-4692-80A2-4F69EAAAE404}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F29B458E-5354-42D4-AE10-8B2F796C31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000" y="639097"/>
            <a:ext cx="4813072" cy="3494791"/>
          </a:xfrm>
        </p:spPr>
        <p:txBody>
          <a:bodyPr rtlCol="0">
            <a:normAutofit/>
          </a:bodyPr>
          <a:lstStyle/>
          <a:p>
            <a:pPr rtl="0"/>
            <a:r>
              <a:rPr lang="pt-PT" noProof="0"/>
              <a:t>Clique para editar o estilo de título do Modelo Global</a:t>
            </a:r>
          </a:p>
        </p:txBody>
      </p:sp>
      <p:sp>
        <p:nvSpPr>
          <p:cNvPr id="7" name="Subtítulo 2">
            <a:extLst>
              <a:ext uri="{FF2B5EF4-FFF2-40B4-BE49-F238E27FC236}">
                <a16:creationId xmlns:a16="http://schemas.microsoft.com/office/drawing/2014/main" id="{0B121E21-6D9B-46D0-957E-760B095BA4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29999" y="4455621"/>
            <a:ext cx="4829101" cy="1238616"/>
          </a:xfrm>
        </p:spPr>
        <p:txBody>
          <a:bodyPr rtlCol="0"/>
          <a:lstStyle/>
          <a:p>
            <a:pPr rtl="0"/>
            <a:r>
              <a:rPr lang="pt-PT" noProof="0"/>
              <a:t>Clique para editar o estilo de subtítulo do Modelo Global</a:t>
            </a:r>
          </a:p>
        </p:txBody>
      </p:sp>
      <p:cxnSp>
        <p:nvCxnSpPr>
          <p:cNvPr id="11" name="Conexão Reta 10">
            <a:extLst>
              <a:ext uri="{FF2B5EF4-FFF2-40B4-BE49-F238E27FC236}">
                <a16:creationId xmlns:a16="http://schemas.microsoft.com/office/drawing/2014/main" id="{DB51B24F-7663-45C0-BE23-CD0AEFF512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6805053" y="4294754"/>
            <a:ext cx="43891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Marcador de Posição da Imagem 11">
            <a:extLst>
              <a:ext uri="{FF2B5EF4-FFF2-40B4-BE49-F238E27FC236}">
                <a16:creationId xmlns:a16="http://schemas.microsoft.com/office/drawing/2014/main" id="{35ABBAD1-553F-4CC1-AB36-7C1BE5089D8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2938" y="640080"/>
            <a:ext cx="5449824" cy="2743200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13" name="Marcador de Posição da Imagem 11">
            <a:extLst>
              <a:ext uri="{FF2B5EF4-FFF2-40B4-BE49-F238E27FC236}">
                <a16:creationId xmlns:a16="http://schemas.microsoft.com/office/drawing/2014/main" id="{5C06EA1F-5BD5-4FE5-A059-6787DADCB59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0080" y="3474720"/>
            <a:ext cx="5449824" cy="2743200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3" name="Marcador de Posição do Rodapé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noProof="0"/>
              <a:t>Texto de Rodapé de Exemplo</a:t>
            </a:r>
          </a:p>
        </p:txBody>
      </p:sp>
      <p:sp>
        <p:nvSpPr>
          <p:cNvPr id="2" name="Marcador de Posição da Data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PT" noProof="0"/>
              <a:t>DE 20XX</a:t>
            </a:r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pt-PT" noProof="0" smtClean="0"/>
              <a:t>‹#›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32946890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Linha Cronológic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 hasCustomPrompt="1"/>
          </p:nvPr>
        </p:nvSpPr>
        <p:spPr>
          <a:xfrm>
            <a:off x="1188720" y="2463495"/>
            <a:ext cx="9966960" cy="3368653"/>
          </a:xfrm>
        </p:spPr>
        <p:txBody>
          <a:bodyPr rtlCol="0"/>
          <a:lstStyle/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8" name="Marcador de Posição do Rodapé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noProof="0"/>
              <a:t>Texto de Rodapé de Exemplo</a:t>
            </a:r>
          </a:p>
        </p:txBody>
      </p:sp>
      <p:sp>
        <p:nvSpPr>
          <p:cNvPr id="7" name="Marcador de Posição da Data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PT" noProof="0"/>
              <a:t>DE 20XX</a:t>
            </a:r>
          </a:p>
        </p:txBody>
      </p:sp>
      <p:sp>
        <p:nvSpPr>
          <p:cNvPr id="9" name="Marcador de Posição do Número do Diapositivo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pt-PT" noProof="0" smtClean="0"/>
              <a:t>‹#›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1727598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6" name="Marcador de Posição da Data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PT" noProof="0"/>
              <a:t>20XX</a:t>
            </a:r>
          </a:p>
        </p:txBody>
      </p:sp>
      <p:sp>
        <p:nvSpPr>
          <p:cNvPr id="7" name="Marcador de Posição do Rodapé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noProof="0"/>
              <a:t>Texto de Rodapé de Exemplo</a:t>
            </a:r>
          </a:p>
        </p:txBody>
      </p:sp>
      <p:sp>
        <p:nvSpPr>
          <p:cNvPr id="8" name="Marcador de Posição do Número do Diapositivo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pt-PT" noProof="0" smtClean="0"/>
              <a:t>‹#›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24119179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/>
          <p:cNvSpPr>
            <a:spLocks noGrp="1"/>
          </p:cNvSpPr>
          <p:nvPr>
            <p:ph type="title" hasCustomPrompt="1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 hasCustomPrompt="1"/>
          </p:nvPr>
        </p:nvSpPr>
        <p:spPr>
          <a:xfrm>
            <a:off x="1188720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 hasCustomPrompt="1"/>
          </p:nvPr>
        </p:nvSpPr>
        <p:spPr>
          <a:xfrm>
            <a:off x="1188720" y="2958274"/>
            <a:ext cx="4639736" cy="2910821"/>
          </a:xfrm>
        </p:spPr>
        <p:txBody>
          <a:bodyPr rtlCol="0"/>
          <a:lstStyle>
            <a:lvl1pPr marL="342900" indent="-18288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1pPr>
            <a:lvl2pPr marL="486918" indent="-18288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2pPr>
            <a:lvl3pPr marL="669798" indent="-18288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3pPr>
            <a:lvl4pPr marL="852678" indent="-18288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4pPr>
            <a:lvl5pPr marL="1035558" indent="-18288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5" name="Marcador de Posição do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515944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Clique para editar os Estilos de título do modelo global</a:t>
            </a:r>
          </a:p>
        </p:txBody>
      </p:sp>
      <p:sp>
        <p:nvSpPr>
          <p:cNvPr id="6" name="Marcador de Posição de Conteúdo 5"/>
          <p:cNvSpPr>
            <a:spLocks noGrp="1"/>
          </p:cNvSpPr>
          <p:nvPr>
            <p:ph sz="quarter" idx="4" hasCustomPrompt="1"/>
          </p:nvPr>
        </p:nvSpPr>
        <p:spPr>
          <a:xfrm>
            <a:off x="6515944" y="2958273"/>
            <a:ext cx="4639736" cy="2910821"/>
          </a:xfrm>
        </p:spPr>
        <p:txBody>
          <a:bodyPr rtlCol="0"/>
          <a:lstStyle>
            <a:lvl1pPr marL="342900" indent="-18288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1pPr>
            <a:lvl2pPr marL="486918" indent="-18288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2pPr>
            <a:lvl3pPr marL="669798" indent="-18288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3pPr>
            <a:lvl4pPr marL="852678" indent="-18288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4pPr>
            <a:lvl5pPr marL="1035558" indent="-182880">
              <a:buClr>
                <a:schemeClr val="accent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11" name="Marcador de Posição do Rodapé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noProof="0"/>
              <a:t>Texto de Rodapé de Exemplo</a:t>
            </a:r>
          </a:p>
        </p:txBody>
      </p:sp>
      <p:sp>
        <p:nvSpPr>
          <p:cNvPr id="2" name="Marcador de Posição da Data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PT" noProof="0"/>
              <a:t>20XX</a:t>
            </a:r>
          </a:p>
        </p:txBody>
      </p:sp>
      <p:sp>
        <p:nvSpPr>
          <p:cNvPr id="12" name="Marcador de Posição do Número do Diapositivo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pt-PT" noProof="0" smtClean="0"/>
              <a:t>‹#›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19582296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Marcador de Posição do Título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1188720" y="2108201"/>
            <a:ext cx="996696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pt-PT" noProof="0"/>
              <a:t>Clique para editar os Estilos de título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pPr rtl="0"/>
            <a:r>
              <a:rPr lang="pt-PT" noProof="0"/>
              <a:t>DE 20XX</a:t>
            </a:r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pPr rtl="0"/>
            <a:r>
              <a:rPr lang="pt-PT" noProof="0"/>
              <a:t>Texto de Rodapé de Exemplo</a:t>
            </a:r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rgbClr val="FFFFFF"/>
                </a:solidFill>
              </a:defRPr>
            </a:lvl1pPr>
          </a:lstStyle>
          <a:p>
            <a:pPr rtl="0"/>
            <a:fld id="{3A98EE3D-8CD1-4C3F-BD1C-C98C9596463C}" type="slidenum">
              <a:rPr lang="pt-PT" noProof="0" smtClean="0"/>
              <a:t>‹#›</a:t>
            </a:fld>
            <a:endParaRPr lang="pt-PT" noProof="0"/>
          </a:p>
        </p:txBody>
      </p:sp>
      <p:cxnSp>
        <p:nvCxnSpPr>
          <p:cNvPr id="10" name="Conexão Reta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55775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6" r:id="rId3"/>
    <p:sldLayoutId id="2147483735" r:id="rId4"/>
    <p:sldLayoutId id="2147483722" r:id="rId5"/>
    <p:sldLayoutId id="2147483734" r:id="rId6"/>
    <p:sldLayoutId id="2147483745" r:id="rId7"/>
    <p:sldLayoutId id="2147483726" r:id="rId8"/>
    <p:sldLayoutId id="2147483725" r:id="rId9"/>
    <p:sldLayoutId id="2147483743" r:id="rId10"/>
    <p:sldLayoutId id="2147483737" r:id="rId11"/>
    <p:sldLayoutId id="2147483738" r:id="rId12"/>
    <p:sldLayoutId id="2147483723" r:id="rId13"/>
    <p:sldLayoutId id="2147483724" r:id="rId14"/>
    <p:sldLayoutId id="2147483727" r:id="rId15"/>
    <p:sldLayoutId id="2147483728" r:id="rId16"/>
    <p:sldLayoutId id="2147483729" r:id="rId17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Marcador de Posição da Imagem 7" descr="Um grupo de pessoas sentadas numa mesa">
            <a:extLst>
              <a:ext uri="{FF2B5EF4-FFF2-40B4-BE49-F238E27FC236}">
                <a16:creationId xmlns:a16="http://schemas.microsoft.com/office/drawing/2014/main" id="{15FF348E-C446-4450-8262-D18488C886A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88952" cy="6858000"/>
          </a:xfrm>
        </p:spPr>
      </p:pic>
      <p:sp>
        <p:nvSpPr>
          <p:cNvPr id="4" name="Título 3">
            <a:extLst>
              <a:ext uri="{FF2B5EF4-FFF2-40B4-BE49-F238E27FC236}">
                <a16:creationId xmlns:a16="http://schemas.microsoft.com/office/drawing/2014/main" id="{D7559F58-E7E3-4312-BFB5-D3B5719E82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118981"/>
            <a:ext cx="6470693" cy="2149305"/>
          </a:xfrm>
        </p:spPr>
        <p:txBody>
          <a:bodyPr rtlCol="0"/>
          <a:lstStyle/>
          <a:p>
            <a:pPr rtl="0"/>
            <a:r>
              <a:rPr lang="pt-BR" dirty="0"/>
              <a:t>Plano de Ação</a:t>
            </a:r>
            <a:endParaRPr lang="pt-PT" dirty="0"/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EF502785-6557-4038-9743-2ABFF39CB2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31010" y="4663030"/>
            <a:ext cx="6470693" cy="605256"/>
          </a:xfrm>
        </p:spPr>
        <p:txBody>
          <a:bodyPr rtlCol="0"/>
          <a:lstStyle/>
          <a:p>
            <a:pPr marL="0" indent="0">
              <a:buNone/>
            </a:pPr>
            <a:r>
              <a:rPr lang="pt-BR" dirty="0"/>
              <a:t>P</a:t>
            </a:r>
            <a:r>
              <a:rPr lang="pt-br" dirty="0"/>
              <a:t>esquisa e Inovação  2ADS-B</a:t>
            </a:r>
          </a:p>
          <a:p>
            <a:pPr marL="0" indent="0" rtl="0">
              <a:buNone/>
            </a:pP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316697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DCE699D-9FC2-483D-9B52-64E766D1C9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rtlCol="0" anchor="b">
            <a:normAutofit/>
          </a:bodyPr>
          <a:lstStyle/>
          <a:p>
            <a:pPr rtl="0"/>
            <a:r>
              <a:rPr lang="pt-PT" sz="2800" b="1"/>
              <a:t>Integrantes do grupo</a:t>
            </a:r>
            <a:r>
              <a:rPr lang="pt-PT" sz="3200" b="1"/>
              <a:t>.</a:t>
            </a:r>
          </a:p>
        </p:txBody>
      </p:sp>
      <p:pic>
        <p:nvPicPr>
          <p:cNvPr id="19" name="Picture 19" descr="Colleagues huddle">
            <a:extLst>
              <a:ext uri="{FF2B5EF4-FFF2-40B4-BE49-F238E27FC236}">
                <a16:creationId xmlns:a16="http://schemas.microsoft.com/office/drawing/2014/main" id="{C11F90D6-66CB-AA4A-EEA1-C220345ECD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368" r="13896" b="2"/>
          <a:stretch/>
        </p:blipFill>
        <p:spPr>
          <a:xfrm>
            <a:off x="5458984" y="812799"/>
            <a:ext cx="5928344" cy="5294757"/>
          </a:xfrm>
          <a:prstGeom prst="rect">
            <a:avLst/>
          </a:prstGeom>
          <a:noFill/>
        </p:spPr>
      </p:pic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93CA132-7D5D-4211-B55D-004BEBAF22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7345" indent="-347345" rtl="0"/>
            <a:r>
              <a:rPr lang="pt-BR" sz="2000"/>
              <a:t>Leonardo </a:t>
            </a:r>
            <a:r>
              <a:rPr lang="pt-BR" sz="2000" err="1"/>
              <a:t>Dillan</a:t>
            </a:r>
            <a:r>
              <a:rPr lang="pt-BR" sz="2000"/>
              <a:t> - 01221072</a:t>
            </a:r>
            <a:endParaRPr lang="en-US" sz="2000">
              <a:cs typeface="Calibri"/>
            </a:endParaRPr>
          </a:p>
          <a:p>
            <a:pPr marL="347345" indent="-347345" rtl="0"/>
            <a:r>
              <a:rPr lang="pt-BR" sz="2000"/>
              <a:t>Lucas Xavier - 01221204</a:t>
            </a:r>
            <a:endParaRPr lang="pt-BR" sz="2000">
              <a:cs typeface="Calibri"/>
            </a:endParaRPr>
          </a:p>
          <a:p>
            <a:pPr marL="347345" indent="-347345" rtl="0"/>
            <a:r>
              <a:rPr lang="pt-BR" sz="2000"/>
              <a:t>Mariana Pimentel - 01221208</a:t>
            </a:r>
            <a:endParaRPr lang="pt-BR" sz="2000">
              <a:cs typeface="Calibri"/>
            </a:endParaRPr>
          </a:p>
          <a:p>
            <a:pPr marL="347345" indent="-347345" rtl="0"/>
            <a:r>
              <a:rPr lang="pt-BR" sz="2000"/>
              <a:t>Raul Meira - 01221180</a:t>
            </a:r>
            <a:endParaRPr lang="pt-BR" sz="2000">
              <a:cs typeface="Calibri"/>
            </a:endParaRPr>
          </a:p>
          <a:p>
            <a:pPr marL="347345" indent="-347345" rtl="0"/>
            <a:r>
              <a:rPr lang="pt-BR" sz="2000"/>
              <a:t>Samuel Sena - 01221111</a:t>
            </a:r>
            <a:endParaRPr lang="pt-BR" sz="2000">
              <a:cs typeface="Calibri"/>
            </a:endParaRPr>
          </a:p>
          <a:p>
            <a:pPr rtl="0"/>
            <a:endParaRPr lang="pt-PT" sz="2000">
              <a:cs typeface="Calibri"/>
            </a:endParaRPr>
          </a:p>
        </p:txBody>
      </p:sp>
      <p:sp>
        <p:nvSpPr>
          <p:cNvPr id="16" name="Marcador de Posição da Data 15">
            <a:extLst>
              <a:ext uri="{FF2B5EF4-FFF2-40B4-BE49-F238E27FC236}">
                <a16:creationId xmlns:a16="http://schemas.microsoft.com/office/drawing/2014/main" id="{95DF7CD3-0A75-4DF4-8D0D-D9476E8435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pt-PT"/>
              <a:t>20XX</a:t>
            </a:r>
          </a:p>
        </p:txBody>
      </p:sp>
      <p:sp>
        <p:nvSpPr>
          <p:cNvPr id="17" name="Marcador de Posição do Rodapé 16">
            <a:extLst>
              <a:ext uri="{FF2B5EF4-FFF2-40B4-BE49-F238E27FC236}">
                <a16:creationId xmlns:a16="http://schemas.microsoft.com/office/drawing/2014/main" id="{9011F41C-F343-402F-840A-70C98C309B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pt-PT"/>
              <a:t>SPTECH SCHOOL</a:t>
            </a:r>
          </a:p>
        </p:txBody>
      </p:sp>
      <p:sp>
        <p:nvSpPr>
          <p:cNvPr id="24" name="Slide Number Placeholder 6">
            <a:extLst>
              <a:ext uri="{FF2B5EF4-FFF2-40B4-BE49-F238E27FC236}">
                <a16:creationId xmlns:a16="http://schemas.microsoft.com/office/drawing/2014/main" id="{E1B4065B-27A2-59A2-0B1C-D1CD14E85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93582" y="6446838"/>
            <a:ext cx="78001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3A98EE3D-8CD1-4C3F-BD1C-C98C9596463C}" type="slidenum">
              <a:rPr lang="pt-PT" noProof="0" smtClean="0"/>
              <a:pPr rtl="0">
                <a:spcAft>
                  <a:spcPts val="600"/>
                </a:spcAft>
              </a:pPr>
              <a:t>2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22333910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0BF798-8948-401D-89CE-1ED6136ED2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pt-PT" dirty="0"/>
              <a:t>O que deu certo?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F9529D8B-2C12-43D2-BC28-8FA4895C97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1" y="2172749"/>
            <a:ext cx="2619042" cy="4057462"/>
          </a:xfrm>
        </p:spPr>
        <p:txBody>
          <a:bodyPr rtlCol="0">
            <a:normAutofit fontScale="92500" lnSpcReduction="10000"/>
          </a:bodyPr>
          <a:lstStyle/>
          <a:p>
            <a:pPr marL="347345" indent="-347345" rtl="0"/>
            <a:r>
              <a:rPr lang="pt-br" dirty="0"/>
              <a:t>Leonardo Dillan</a:t>
            </a:r>
          </a:p>
          <a:p>
            <a:pPr marL="347345" indent="-347345"/>
            <a:endParaRPr lang="pt-br" dirty="0"/>
          </a:p>
          <a:p>
            <a:pPr marL="347345" indent="-347345" rtl="0"/>
            <a:r>
              <a:rPr lang="pt-br" dirty="0"/>
              <a:t>Lucas Xavier</a:t>
            </a:r>
          </a:p>
          <a:p>
            <a:pPr marL="347345" indent="-347345"/>
            <a:endParaRPr lang="pt-br" dirty="0"/>
          </a:p>
          <a:p>
            <a:pPr marL="347345" indent="-347345" rtl="0">
              <a:lnSpc>
                <a:spcPct val="120000"/>
              </a:lnSpc>
            </a:pPr>
            <a:r>
              <a:rPr lang="pt-br" dirty="0"/>
              <a:t>Mariana Pimentel</a:t>
            </a:r>
          </a:p>
          <a:p>
            <a:pPr marL="347345" indent="-347345">
              <a:lnSpc>
                <a:spcPct val="120000"/>
              </a:lnSpc>
            </a:pPr>
            <a:endParaRPr lang="pt-BR" dirty="0"/>
          </a:p>
          <a:p>
            <a:pPr marL="347345" indent="-347345" rtl="0"/>
            <a:r>
              <a:rPr lang="pt-BR" dirty="0"/>
              <a:t>Raul Meira</a:t>
            </a:r>
          </a:p>
          <a:p>
            <a:pPr marL="347345" indent="-347345"/>
            <a:endParaRPr lang="pt-BR" dirty="0"/>
          </a:p>
          <a:p>
            <a:pPr marL="347345" indent="-347345" rtl="0"/>
            <a:r>
              <a:rPr lang="pt-BR" dirty="0"/>
              <a:t>Samuel Senna</a:t>
            </a:r>
            <a:endParaRPr lang="pt-br" dirty="0"/>
          </a:p>
          <a:p>
            <a:pPr rtl="0"/>
            <a:endParaRPr lang="pt-PT" dirty="0"/>
          </a:p>
        </p:txBody>
      </p:sp>
      <p:sp>
        <p:nvSpPr>
          <p:cNvPr id="14" name="Marcador de Posição do Rodapé 13">
            <a:extLst>
              <a:ext uri="{FF2B5EF4-FFF2-40B4-BE49-F238E27FC236}">
                <a16:creationId xmlns:a16="http://schemas.microsoft.com/office/drawing/2014/main" id="{10BD52C4-306B-4FA3-8235-FAE3F72C06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06679" y="6446838"/>
            <a:ext cx="6908862" cy="365125"/>
          </a:xfrm>
        </p:spPr>
        <p:txBody>
          <a:bodyPr rtlCol="0"/>
          <a:lstStyle/>
          <a:p>
            <a:pPr rtl="0"/>
            <a:r>
              <a:rPr lang="pt-PT" dirty="0"/>
              <a:t>SPTECH SCHOOL</a:t>
            </a:r>
          </a:p>
        </p:txBody>
      </p:sp>
      <p:graphicFrame>
        <p:nvGraphicFramePr>
          <p:cNvPr id="16" name="Tabela 16">
            <a:extLst>
              <a:ext uri="{FF2B5EF4-FFF2-40B4-BE49-F238E27FC236}">
                <a16:creationId xmlns:a16="http://schemas.microsoft.com/office/drawing/2014/main" id="{34F1A2AA-6EA9-6A7F-5835-12D279555B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2821526"/>
              </p:ext>
            </p:extLst>
          </p:nvPr>
        </p:nvGraphicFramePr>
        <p:xfrm>
          <a:off x="3949263" y="1953987"/>
          <a:ext cx="7206417" cy="4276224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7206417">
                  <a:extLst>
                    <a:ext uri="{9D8B030D-6E8A-4147-A177-3AD203B41FA5}">
                      <a16:colId xmlns:a16="http://schemas.microsoft.com/office/drawing/2014/main" val="2884426637"/>
                    </a:ext>
                  </a:extLst>
                </a:gridCol>
              </a:tblGrid>
              <a:tr h="76651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800" b="0" dirty="0">
                          <a:solidFill>
                            <a:schemeClr val="tx2"/>
                          </a:solidFill>
                        </a:rPr>
                        <a:t>Aprendizado. Pois sempre estava em comunicação com os colegas de grupo, aprendendo juntos varias partes do projeto </a:t>
                      </a:r>
                    </a:p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2923739"/>
                  </a:ext>
                </a:extLst>
              </a:tr>
              <a:tr h="57833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t-BR" sz="1800" b="0" i="0" u="none" strike="noStrike" noProof="0" dirty="0">
                          <a:solidFill>
                            <a:schemeClr val="tx2"/>
                          </a:solidFill>
                          <a:latin typeface="+mn-lt"/>
                        </a:rPr>
                        <a:t>Aprendizado de novas plataformas de tecnologia, evolução técnica e organizacional, comunicação e</a:t>
                      </a:r>
                    </a:p>
                    <a:p>
                      <a:pPr lvl="0">
                        <a:buNone/>
                      </a:pPr>
                      <a:r>
                        <a:rPr lang="pt-BR" sz="1800" b="0" i="0" u="none" strike="noStrike" noProof="0" dirty="0">
                          <a:solidFill>
                            <a:schemeClr val="tx2"/>
                          </a:solidFill>
                          <a:latin typeface="+mn-lt"/>
                        </a:rPr>
                        <a:t>comportamental.</a:t>
                      </a:r>
                      <a:endParaRPr lang="en-US" dirty="0">
                        <a:solidFill>
                          <a:schemeClr val="tx2"/>
                        </a:solidFill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3832074"/>
                  </a:ext>
                </a:extLst>
              </a:tr>
              <a:tr h="76651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800" dirty="0">
                          <a:solidFill>
                            <a:schemeClr val="tx2"/>
                          </a:solidFill>
                        </a:rPr>
                        <a:t>União do grupo, uso do Trello para organização e Comunicação.</a:t>
                      </a:r>
                    </a:p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2305819"/>
                  </a:ext>
                </a:extLst>
              </a:tr>
              <a:tr h="76651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800" dirty="0">
                          <a:solidFill>
                            <a:schemeClr val="tx2"/>
                          </a:solidFill>
                        </a:rPr>
                        <a:t>Entrega final do projeto, aprendizado, evolução técnica e mental preparo para o mercado de trabalho, vivência da mudança de equipe e apresentações.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4538705"/>
                  </a:ext>
                </a:extLst>
              </a:tr>
              <a:tr h="76651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800" dirty="0">
                          <a:solidFill>
                            <a:schemeClr val="tx2"/>
                          </a:solidFill>
                        </a:rPr>
                        <a:t>A Forma em que os grupos em que participei trabalhavam. Pois nos dois grupos, todos eram super comunicativos e empenhados com o projeto</a:t>
                      </a:r>
                      <a:r>
                        <a:rPr lang="pt-BR" dirty="0">
                          <a:solidFill>
                            <a:schemeClr val="tx2"/>
                          </a:solidFill>
                        </a:rPr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7920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00898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0BF798-8948-401D-89CE-1ED6136ED2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r>
              <a:rPr lang="pt-PT" dirty="0"/>
              <a:t>O que não deu certo?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F9529D8B-2C12-43D2-BC28-8FA4895C97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1" y="2172749"/>
            <a:ext cx="2619042" cy="4057462"/>
          </a:xfrm>
        </p:spPr>
        <p:txBody>
          <a:bodyPr rtlCol="0">
            <a:normAutofit fontScale="92500" lnSpcReduction="10000"/>
          </a:bodyPr>
          <a:lstStyle/>
          <a:p>
            <a:pPr marL="347345" indent="-347345" rtl="0"/>
            <a:r>
              <a:rPr lang="pt-br" dirty="0"/>
              <a:t>Leonardo Dillan</a:t>
            </a:r>
          </a:p>
          <a:p>
            <a:pPr marL="347345" indent="-347345"/>
            <a:endParaRPr lang="pt-br" dirty="0"/>
          </a:p>
          <a:p>
            <a:pPr marL="347345" indent="-347345" rtl="0"/>
            <a:r>
              <a:rPr lang="pt-br" dirty="0"/>
              <a:t>Lucas Xavier</a:t>
            </a:r>
          </a:p>
          <a:p>
            <a:pPr marL="347345" indent="-347345"/>
            <a:endParaRPr lang="pt-br" dirty="0"/>
          </a:p>
          <a:p>
            <a:pPr marL="347345" indent="-347345" rtl="0">
              <a:lnSpc>
                <a:spcPct val="120000"/>
              </a:lnSpc>
            </a:pPr>
            <a:r>
              <a:rPr lang="pt-br" dirty="0"/>
              <a:t>Mariana Pimentel</a:t>
            </a:r>
          </a:p>
          <a:p>
            <a:pPr marL="347345" indent="-347345">
              <a:lnSpc>
                <a:spcPct val="120000"/>
              </a:lnSpc>
            </a:pPr>
            <a:endParaRPr lang="pt-BR" dirty="0"/>
          </a:p>
          <a:p>
            <a:pPr marL="347345" indent="-347345" rtl="0"/>
            <a:r>
              <a:rPr lang="pt-BR" dirty="0"/>
              <a:t>Raul Meira</a:t>
            </a:r>
          </a:p>
          <a:p>
            <a:pPr marL="347345" indent="-347345"/>
            <a:endParaRPr lang="pt-BR" dirty="0"/>
          </a:p>
          <a:p>
            <a:pPr marL="347345" indent="-347345" rtl="0"/>
            <a:r>
              <a:rPr lang="pt-BR" dirty="0"/>
              <a:t>Samuel Senna</a:t>
            </a:r>
            <a:endParaRPr lang="pt-br" dirty="0"/>
          </a:p>
          <a:p>
            <a:pPr rtl="0"/>
            <a:endParaRPr lang="pt-PT" dirty="0"/>
          </a:p>
        </p:txBody>
      </p:sp>
      <p:sp>
        <p:nvSpPr>
          <p:cNvPr id="14" name="Marcador de Posição do Rodapé 13">
            <a:extLst>
              <a:ext uri="{FF2B5EF4-FFF2-40B4-BE49-F238E27FC236}">
                <a16:creationId xmlns:a16="http://schemas.microsoft.com/office/drawing/2014/main" id="{10BD52C4-306B-4FA3-8235-FAE3F72C06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06679" y="6446838"/>
            <a:ext cx="6908862" cy="365125"/>
          </a:xfrm>
        </p:spPr>
        <p:txBody>
          <a:bodyPr rtlCol="0"/>
          <a:lstStyle/>
          <a:p>
            <a:pPr rtl="0"/>
            <a:r>
              <a:rPr lang="pt-PT" dirty="0"/>
              <a:t>SPTECH SCHOOL</a:t>
            </a:r>
          </a:p>
        </p:txBody>
      </p:sp>
      <p:sp>
        <p:nvSpPr>
          <p:cNvPr id="15" name="Marcador de Posição do Número do Diapositivo 14">
            <a:extLst>
              <a:ext uri="{FF2B5EF4-FFF2-40B4-BE49-F238E27FC236}">
                <a16:creationId xmlns:a16="http://schemas.microsoft.com/office/drawing/2014/main" id="{FAC43D02-FCA1-4880-8376-FFDCFB5A52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93582" y="6446838"/>
            <a:ext cx="780010" cy="365125"/>
          </a:xfrm>
        </p:spPr>
        <p:txBody>
          <a:bodyPr rtlCol="0"/>
          <a:lstStyle/>
          <a:p>
            <a:pPr rtl="0"/>
            <a:endParaRPr lang="pt-PT">
              <a:cs typeface="Calibri"/>
            </a:endParaRPr>
          </a:p>
        </p:txBody>
      </p:sp>
      <p:graphicFrame>
        <p:nvGraphicFramePr>
          <p:cNvPr id="16" name="Tabela 16">
            <a:extLst>
              <a:ext uri="{FF2B5EF4-FFF2-40B4-BE49-F238E27FC236}">
                <a16:creationId xmlns:a16="http://schemas.microsoft.com/office/drawing/2014/main" id="{34F1A2AA-6EA9-6A7F-5835-12D279555B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8494144"/>
              </p:ext>
            </p:extLst>
          </p:nvPr>
        </p:nvGraphicFramePr>
        <p:xfrm>
          <a:off x="3888302" y="2062301"/>
          <a:ext cx="7206417" cy="4276223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7206417">
                  <a:extLst>
                    <a:ext uri="{9D8B030D-6E8A-4147-A177-3AD203B41FA5}">
                      <a16:colId xmlns:a16="http://schemas.microsoft.com/office/drawing/2014/main" val="2884426637"/>
                    </a:ext>
                  </a:extLst>
                </a:gridCol>
              </a:tblGrid>
              <a:tr h="82346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800" b="0" i="0" u="none" strike="noStrike" noProof="0" dirty="0">
                          <a:solidFill>
                            <a:schemeClr val="tx2"/>
                          </a:solidFill>
                          <a:latin typeface="+mn-lt"/>
                        </a:rPr>
                        <a:t>Na primeira sprint faltou comprometimento de algumas partes, e na reta final isso atrapalhou na organização da apresentação.</a:t>
                      </a:r>
                      <a:endParaRPr lang="pt-BR" sz="1800" b="0" dirty="0">
                        <a:solidFill>
                          <a:schemeClr val="tx2"/>
                        </a:solidFill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2923739"/>
                  </a:ext>
                </a:extLst>
              </a:tr>
              <a:tr h="98234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800" b="0" i="0" u="none" strike="noStrike" noProof="0" dirty="0">
                          <a:solidFill>
                            <a:schemeClr val="tx2"/>
                          </a:solidFill>
                          <a:latin typeface="+mn-lt"/>
                        </a:rPr>
                        <a:t>Falta de comprometimento de alguns integrantes do grupo nas reuniões marcadas, atraso nas entregas de integrantes e ausência de uma boa comunicação</a:t>
                      </a:r>
                      <a:r>
                        <a:rPr lang="pt-BR" sz="1800" b="0" i="0" u="none" strike="noStrike" noProof="0" dirty="0">
                          <a:solidFill>
                            <a:schemeClr val="tx2"/>
                          </a:solidFill>
                          <a:latin typeface="Segoe Print"/>
                        </a:rPr>
                        <a:t>.</a:t>
                      </a:r>
                      <a:endParaRPr lang="en-US" sz="1800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3832074"/>
                  </a:ext>
                </a:extLst>
              </a:tr>
              <a:tr h="82346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800" dirty="0">
                          <a:solidFill>
                            <a:schemeClr val="tx2"/>
                          </a:solidFill>
                        </a:rPr>
                        <a:t>Ausência em algumas reuniões.</a:t>
                      </a:r>
                    </a:p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2305819"/>
                  </a:ext>
                </a:extLst>
              </a:tr>
              <a:tr h="82346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800" dirty="0">
                          <a:solidFill>
                            <a:schemeClr val="tx2"/>
                          </a:solidFill>
                        </a:rPr>
                        <a:t>Falta de comprometimento de alguns integrantes, fiquei sobrecarregado; faltas em reuniões, atraso nas entregas e falta de comunicação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4538705"/>
                  </a:ext>
                </a:extLst>
              </a:tr>
              <a:tr h="82346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800" dirty="0">
                          <a:solidFill>
                            <a:schemeClr val="tx2"/>
                          </a:solidFill>
                        </a:rPr>
                        <a:t>Deixar grandes partes da responsabilidades distribuidas sobre apenas uma pessoa, quando as tarefas deveria </a:t>
                      </a:r>
                      <a:r>
                        <a:rPr lang="pt-BR" sz="1800">
                          <a:solidFill>
                            <a:schemeClr val="tx2"/>
                          </a:solidFill>
                        </a:rPr>
                        <a:t>ser distribuidas </a:t>
                      </a:r>
                      <a:r>
                        <a:rPr lang="pt-BR" sz="1800" dirty="0">
                          <a:solidFill>
                            <a:schemeClr val="tx2"/>
                          </a:solidFill>
                        </a:rPr>
                        <a:t>igualmente.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7920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221277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0BF798-8948-401D-89CE-1ED6136ED2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889233"/>
            <a:ext cx="7719549" cy="848127"/>
          </a:xfrm>
        </p:spPr>
        <p:txBody>
          <a:bodyPr rtlCol="0"/>
          <a:lstStyle/>
          <a:p>
            <a:pPr algn="ctr" rtl="0"/>
            <a:r>
              <a:rPr lang="pt-PT" dirty="0"/>
              <a:t>Plano de ação para o semestre.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F9529D8B-2C12-43D2-BC28-8FA4895C97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6320" y="2110620"/>
            <a:ext cx="2619042" cy="3993159"/>
          </a:xfrm>
        </p:spPr>
        <p:txBody>
          <a:bodyPr rtlCol="0">
            <a:normAutofit fontScale="92500" lnSpcReduction="20000"/>
          </a:bodyPr>
          <a:lstStyle/>
          <a:p>
            <a:pPr marL="347345" indent="-347345" rtl="0"/>
            <a:r>
              <a:rPr lang="pt-br" dirty="0"/>
              <a:t>Leonardo Dillan</a:t>
            </a:r>
          </a:p>
          <a:p>
            <a:pPr marL="347345" indent="-347345"/>
            <a:endParaRPr lang="pt-br" dirty="0"/>
          </a:p>
          <a:p>
            <a:pPr marL="347345" indent="-347345" rtl="0"/>
            <a:r>
              <a:rPr lang="pt-br" dirty="0"/>
              <a:t>Lucas Xavier</a:t>
            </a:r>
          </a:p>
          <a:p>
            <a:pPr marL="347345" indent="-347345"/>
            <a:endParaRPr lang="pt-br" dirty="0"/>
          </a:p>
          <a:p>
            <a:pPr marL="347345" indent="-347345" rtl="0">
              <a:lnSpc>
                <a:spcPct val="120000"/>
              </a:lnSpc>
            </a:pPr>
            <a:r>
              <a:rPr lang="pt-br" dirty="0"/>
              <a:t>Mariana Pimentel</a:t>
            </a:r>
          </a:p>
          <a:p>
            <a:pPr marL="347345" indent="-347345">
              <a:lnSpc>
                <a:spcPct val="120000"/>
              </a:lnSpc>
            </a:pPr>
            <a:endParaRPr lang="pt-BR" dirty="0"/>
          </a:p>
          <a:p>
            <a:pPr marL="347345" indent="-347345" rtl="0"/>
            <a:r>
              <a:rPr lang="pt-BR" dirty="0"/>
              <a:t>Raul Meira</a:t>
            </a:r>
          </a:p>
          <a:p>
            <a:pPr marL="347345" indent="-347345"/>
            <a:endParaRPr lang="pt-BR" dirty="0"/>
          </a:p>
          <a:p>
            <a:pPr marL="347345" indent="-347345" rtl="0"/>
            <a:r>
              <a:rPr lang="pt-BR" dirty="0"/>
              <a:t>Samuel Senna</a:t>
            </a:r>
            <a:endParaRPr lang="pt-br" dirty="0"/>
          </a:p>
          <a:p>
            <a:pPr rtl="0"/>
            <a:endParaRPr lang="pt-PT" dirty="0"/>
          </a:p>
        </p:txBody>
      </p:sp>
      <p:sp>
        <p:nvSpPr>
          <p:cNvPr id="14" name="Marcador de Posição do Rodapé 13">
            <a:extLst>
              <a:ext uri="{FF2B5EF4-FFF2-40B4-BE49-F238E27FC236}">
                <a16:creationId xmlns:a16="http://schemas.microsoft.com/office/drawing/2014/main" id="{10BD52C4-306B-4FA3-8235-FAE3F72C06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06679" y="6446838"/>
            <a:ext cx="6908862" cy="365125"/>
          </a:xfrm>
        </p:spPr>
        <p:txBody>
          <a:bodyPr rtlCol="0"/>
          <a:lstStyle/>
          <a:p>
            <a:pPr rtl="0"/>
            <a:r>
              <a:rPr lang="pt-PT" dirty="0"/>
              <a:t>SPTECH SCHOOL</a:t>
            </a:r>
          </a:p>
        </p:txBody>
      </p:sp>
      <p:sp>
        <p:nvSpPr>
          <p:cNvPr id="15" name="Marcador de Posição do Número do Diapositivo 14">
            <a:extLst>
              <a:ext uri="{FF2B5EF4-FFF2-40B4-BE49-F238E27FC236}">
                <a16:creationId xmlns:a16="http://schemas.microsoft.com/office/drawing/2014/main" id="{FAC43D02-FCA1-4880-8376-FFDCFB5A52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93582" y="6446838"/>
            <a:ext cx="780010" cy="365125"/>
          </a:xfrm>
        </p:spPr>
        <p:txBody>
          <a:bodyPr rtlCol="0"/>
          <a:lstStyle/>
          <a:p>
            <a:pPr rtl="0"/>
            <a:r>
              <a:rPr lang="pt-PT" dirty="0">
                <a:cs typeface="Calibri"/>
              </a:rPr>
              <a:t> </a:t>
            </a:r>
          </a:p>
        </p:txBody>
      </p:sp>
      <p:graphicFrame>
        <p:nvGraphicFramePr>
          <p:cNvPr id="16" name="Tabela 16">
            <a:extLst>
              <a:ext uri="{FF2B5EF4-FFF2-40B4-BE49-F238E27FC236}">
                <a16:creationId xmlns:a16="http://schemas.microsoft.com/office/drawing/2014/main" id="{34F1A2AA-6EA9-6A7F-5835-12D279555B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1810620"/>
              </p:ext>
            </p:extLst>
          </p:nvPr>
        </p:nvGraphicFramePr>
        <p:xfrm>
          <a:off x="3949263" y="1953987"/>
          <a:ext cx="7206417" cy="4149792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7206417">
                  <a:extLst>
                    <a:ext uri="{9D8B030D-6E8A-4147-A177-3AD203B41FA5}">
                      <a16:colId xmlns:a16="http://schemas.microsoft.com/office/drawing/2014/main" val="2884426637"/>
                    </a:ext>
                  </a:extLst>
                </a:gridCol>
              </a:tblGrid>
              <a:tr h="76651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800" b="0" dirty="0">
                          <a:solidFill>
                            <a:schemeClr val="tx2"/>
                          </a:solidFill>
                        </a:rPr>
                        <a:t>Achar o ritmo ideal para conciliar estudo e faculdade, de forma que possa realizar minhas obrigações dentro dos prazos e com boa qualidade.</a:t>
                      </a:r>
                    </a:p>
                    <a:p>
                      <a:endParaRPr lang="pt-B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2923739"/>
                  </a:ext>
                </a:extLst>
              </a:tr>
              <a:tr h="57833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t-BR" sz="1800" b="0" dirty="0">
                          <a:solidFill>
                            <a:schemeClr val="tx2"/>
                          </a:solidFill>
                        </a:rPr>
                        <a:t>Ter comprometimento TOTAL com a empresa e faculdade buscando o melhor sempre e estar por dentro de todas tarefas</a:t>
                      </a:r>
                      <a:endParaRPr lang="en-US" sz="1800" dirty="0">
                        <a:solidFill>
                          <a:schemeClr val="tx2"/>
                        </a:solidFill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3832074"/>
                  </a:ext>
                </a:extLst>
              </a:tr>
              <a:tr h="766512">
                <a:tc>
                  <a:txBody>
                    <a:bodyPr/>
                    <a:lstStyle/>
                    <a:p>
                      <a:r>
                        <a:rPr lang="pt-BR" sz="1800" dirty="0">
                          <a:solidFill>
                            <a:schemeClr val="tx2"/>
                          </a:solidFill>
                        </a:rPr>
                        <a:t>Incentivar a comunicação ativa, reuniões e uso de ferramentas para gestão da execução do projeto</a:t>
                      </a:r>
                      <a:endParaRPr lang="pt-BR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2305819"/>
                  </a:ext>
                </a:extLst>
              </a:tr>
              <a:tr h="76651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800" dirty="0">
                          <a:solidFill>
                            <a:schemeClr val="tx2"/>
                          </a:solidFill>
                        </a:rPr>
                        <a:t>Mais reuniões, </a:t>
                      </a:r>
                      <a:r>
                        <a:rPr lang="pt-BR" sz="1800" b="0" i="0" u="none" strike="noStrike" noProof="0" dirty="0">
                          <a:solidFill>
                            <a:schemeClr val="tx2"/>
                          </a:solidFill>
                          <a:latin typeface="Segoe Print"/>
                        </a:rPr>
                        <a:t>distribuição</a:t>
                      </a:r>
                      <a:r>
                        <a:rPr lang="pt-BR" sz="1800" b="0" i="0" u="none" strike="noStrike" noProof="0" dirty="0">
                          <a:latin typeface="Segoe Print"/>
                        </a:rPr>
                        <a:t> </a:t>
                      </a:r>
                      <a:r>
                        <a:rPr lang="pt-BR" sz="1800" dirty="0">
                          <a:solidFill>
                            <a:schemeClr val="tx2"/>
                          </a:solidFill>
                        </a:rPr>
                        <a:t>igual de tarefas, comprometimento de todos, documentar todas as reuniões e tarefas, trabalho em equipe, comunicação ativa e pontualidade.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4538705"/>
                  </a:ext>
                </a:extLst>
              </a:tr>
              <a:tr h="76651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800" dirty="0">
                          <a:solidFill>
                            <a:schemeClr val="tx2"/>
                          </a:solidFill>
                        </a:rPr>
                        <a:t>Estar por dentro do tema, do projeto e da matéria, para auxiliar o grupo e não passar aperto no fim do semestre.</a:t>
                      </a:r>
                      <a:endParaRPr lang="pt-BR" sz="18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pt-BR" sz="1800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7920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8136072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2848829_TF22581678_Win32" id="{98456406-3B64-49DD-A280-3F30F89E8630}" vid="{445EAE0B-712F-44BA-B6F5-047E8A0E4C49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92A8A68E1C8AD4BB8607B0553D331B3" ma:contentTypeVersion="7" ma:contentTypeDescription="Create a new document." ma:contentTypeScope="" ma:versionID="154413492dc58c4a6c1d872adbadc7f6">
  <xsd:schema xmlns:xsd="http://www.w3.org/2001/XMLSchema" xmlns:xs="http://www.w3.org/2001/XMLSchema" xmlns:p="http://schemas.microsoft.com/office/2006/metadata/properties" xmlns:ns3="7a087c55-5f08-466c-910b-e029fd4269fe" xmlns:ns4="e2ca784f-4dc5-42e9-9734-389708ce15cc" targetNamespace="http://schemas.microsoft.com/office/2006/metadata/properties" ma:root="true" ma:fieldsID="34748718ca127002a08ad5af73fe5fa8" ns3:_="" ns4:_="">
    <xsd:import namespace="7a087c55-5f08-466c-910b-e029fd4269fe"/>
    <xsd:import namespace="e2ca784f-4dc5-42e9-9734-389708ce15c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a087c55-5f08-466c-910b-e029fd4269f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2ca784f-4dc5-42e9-9734-389708ce15cc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a087c55-5f08-466c-910b-e029fd4269fe" xsi:nil="true"/>
  </documentManagement>
</p:properties>
</file>

<file path=customXml/itemProps1.xml><?xml version="1.0" encoding="utf-8"?>
<ds:datastoreItem xmlns:ds="http://schemas.openxmlformats.org/officeDocument/2006/customXml" ds:itemID="{4DFD5C0F-76DC-40DB-BA66-439FE7F76229}">
  <ds:schemaRefs>
    <ds:schemaRef ds:uri="7a087c55-5f08-466c-910b-e029fd4269fe"/>
    <ds:schemaRef ds:uri="e2ca784f-4dc5-42e9-9734-389708ce15cc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296B531D-03AC-47F6-A16F-C6773C191BB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E4B1648-C213-44D3-9464-4287A4D41EE0}">
  <ds:schemaRefs>
    <ds:schemaRef ds:uri="7a087c55-5f08-466c-910b-e029fd4269fe"/>
    <ds:schemaRef ds:uri="e2ca784f-4dc5-42e9-9734-389708ce15cc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Design Retrospetiva</Template>
  <TotalTime>59</TotalTime>
  <Words>395</Words>
  <Application>Microsoft Office PowerPoint</Application>
  <PresentationFormat>Widescreen</PresentationFormat>
  <Paragraphs>66</Paragraphs>
  <Slides>5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RetrospectVTI</vt:lpstr>
      <vt:lpstr>Plano de Ação</vt:lpstr>
      <vt:lpstr>Integrantes do grupo.</vt:lpstr>
      <vt:lpstr>O que deu certo?</vt:lpstr>
      <vt:lpstr>O que não deu certo?</vt:lpstr>
      <vt:lpstr>Plano de ação para o semestre.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Plano de Ação</dc:title>
  <dc:creator>SAMUEL DE JESUS SENA .</dc:creator>
  <cp:lastModifiedBy>SAMUEL DE JESUS SENA .</cp:lastModifiedBy>
  <cp:revision>4</cp:revision>
  <dcterms:created xsi:type="dcterms:W3CDTF">2022-08-05T23:53:28Z</dcterms:created>
  <dcterms:modified xsi:type="dcterms:W3CDTF">2022-09-02T22:36:03Z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0x010100892A8A68E1C8AD4BB8607B0553D331B3</vt:lpwstr>
  </property>
</Properties>
</file>